
<file path=[Content_Types].xml><?xml version="1.0" encoding="utf-8"?>
<Types xmlns="http://schemas.openxmlformats.org/package/2006/content-types">
  <Default Extension="jpeg" ContentType="image/jpe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58" r:id="rId3"/>
    <p:sldId id="259"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78664" autoAdjust="0"/>
  </p:normalViewPr>
  <p:slideViewPr>
    <p:cSldViewPr snapToGrid="0">
      <p:cViewPr varScale="1">
        <p:scale>
          <a:sx n="56" d="100"/>
          <a:sy n="56" d="100"/>
        </p:scale>
        <p:origin x="12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CC35F-7919-499F-9AEB-F4BA7AD84AA9}" type="datetimeFigureOut">
              <a:rPr lang="en-US" smtClean="0"/>
              <a:t>5/17/2022</a:t>
            </a:fld>
            <a:endParaRPr lang="en-US"/>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1F069A-872F-40D2-80C9-6309D900E346}" type="slidenum">
              <a:rPr lang="en-US" smtClean="0"/>
              <a:t>‹nr.›</a:t>
            </a:fld>
            <a:endParaRPr lang="en-US"/>
          </a:p>
        </p:txBody>
      </p:sp>
    </p:spTree>
    <p:extLst>
      <p:ext uri="{BB962C8B-B14F-4D97-AF65-F5344CB8AC3E}">
        <p14:creationId xmlns:p14="http://schemas.microsoft.com/office/powerpoint/2010/main" val="29763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MS Mincho" panose="02020609040205080304" pitchFamily="49" charset="-128"/>
                <a:cs typeface="Calibri" panose="020F0502020204030204" pitchFamily="34" charset="0"/>
              </a:rPr>
              <a:t>Figure 4.1: a) Cell signaling leads to changes in the responding cell. b) Although many variations on this theme exist, signaling events often adhere to this paradigm.</a:t>
            </a:r>
            <a:endParaRPr lang="nl-NL" sz="1800" dirty="0">
              <a:effectLst/>
              <a:latin typeface="Times New Roman" panose="02020603050405020304" pitchFamily="18" charset="0"/>
              <a:ea typeface="MS Mincho" panose="02020609040205080304" pitchFamily="49" charset="-128"/>
            </a:endParaRPr>
          </a:p>
          <a:p>
            <a:endParaRPr lang="en-US" dirty="0"/>
          </a:p>
        </p:txBody>
      </p:sp>
      <p:sp>
        <p:nvSpPr>
          <p:cNvPr id="4" name="Tijdelijke aanduiding voor dianummer 3"/>
          <p:cNvSpPr>
            <a:spLocks noGrp="1"/>
          </p:cNvSpPr>
          <p:nvPr>
            <p:ph type="sldNum" sz="quarter" idx="5"/>
          </p:nvPr>
        </p:nvSpPr>
        <p:spPr/>
        <p:txBody>
          <a:bodyPr/>
          <a:lstStyle/>
          <a:p>
            <a:fld id="{D81F069A-872F-40D2-80C9-6309D900E346}" type="slidenum">
              <a:rPr lang="en-US" smtClean="0"/>
              <a:t>2</a:t>
            </a:fld>
            <a:endParaRPr lang="en-US"/>
          </a:p>
        </p:txBody>
      </p:sp>
    </p:spTree>
    <p:extLst>
      <p:ext uri="{BB962C8B-B14F-4D97-AF65-F5344CB8AC3E}">
        <p14:creationId xmlns:p14="http://schemas.microsoft.com/office/powerpoint/2010/main" val="1834767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71755" marR="71755" algn="just">
              <a:spcAft>
                <a:spcPts val="0"/>
              </a:spcAft>
            </a:pPr>
            <a:r>
              <a:rPr lang="en-US" sz="1800" b="1" dirty="0">
                <a:effectLst/>
                <a:latin typeface="Corbel" panose="020B0503020204020204" pitchFamily="34" charset="0"/>
                <a:ea typeface="MS Mincho" panose="02020609040205080304" pitchFamily="49" charset="-128"/>
                <a:cs typeface="Calibri" panose="020F0502020204030204" pitchFamily="34" charset="0"/>
              </a:rPr>
              <a:t>Figure 4.10: a) Muscles of young and aged mice were injected with either a Notch inhibitor or activator. Immunofluorescence using antibodies against BrdU (green), showing proliferating cells, and laminin (red), marking the boundaries of myofibers, showed that Notch inhibition reduced myofiber formation, while Notch activation promoted regeneration in old muscle. b) Hematoxylin and eosin staining confirmed the immunofluorescence results, showing the negative effect of Notch inhibition on muscle regeneration and the positive effect of Notch activation on regeneration in aged mice.</a:t>
            </a:r>
            <a:endParaRPr lang="nl-NL" sz="1800" dirty="0">
              <a:effectLst/>
              <a:latin typeface="Times New Roman" panose="02020603050405020304" pitchFamily="18" charset="0"/>
              <a:ea typeface="MS Mincho" panose="02020609040205080304" pitchFamily="49" charset="-128"/>
            </a:endParaRPr>
          </a:p>
          <a:p>
            <a:pPr marL="71755" marR="71755" algn="just">
              <a:spcAft>
                <a:spcPts val="0"/>
              </a:spcAft>
            </a:pPr>
            <a:r>
              <a:rPr lang="en-US" sz="1800" dirty="0">
                <a:effectLst/>
                <a:latin typeface="Corbel" panose="020B0503020204020204" pitchFamily="34" charset="0"/>
                <a:ea typeface="MS Mincho" panose="02020609040205080304" pitchFamily="49" charset="-128"/>
                <a:cs typeface="Calibri" panose="020F0502020204030204" pitchFamily="34" charset="0"/>
              </a:rPr>
              <a:t>From Notch-mediated restoration of regenerative potential to aged muscle, Conboy et al., 2003.</a:t>
            </a:r>
            <a:endParaRPr lang="nl-NL" sz="1800">
              <a:effectLst/>
              <a:latin typeface="Times New Roman" panose="02020603050405020304" pitchFamily="18" charset="0"/>
              <a:ea typeface="MS Mincho" panose="02020609040205080304" pitchFamily="49" charset="-128"/>
            </a:endParaRPr>
          </a:p>
          <a:p>
            <a:endParaRPr lang="en-US"/>
          </a:p>
        </p:txBody>
      </p:sp>
      <p:sp>
        <p:nvSpPr>
          <p:cNvPr id="4" name="Tijdelijke aanduiding voor dianummer 3"/>
          <p:cNvSpPr>
            <a:spLocks noGrp="1"/>
          </p:cNvSpPr>
          <p:nvPr>
            <p:ph type="sldNum" sz="quarter" idx="5"/>
          </p:nvPr>
        </p:nvSpPr>
        <p:spPr/>
        <p:txBody>
          <a:bodyPr/>
          <a:lstStyle/>
          <a:p>
            <a:fld id="{D81F069A-872F-40D2-80C9-6309D900E346}" type="slidenum">
              <a:rPr lang="en-US" smtClean="0"/>
              <a:t>11</a:t>
            </a:fld>
            <a:endParaRPr lang="en-US"/>
          </a:p>
        </p:txBody>
      </p:sp>
    </p:spTree>
    <p:extLst>
      <p:ext uri="{BB962C8B-B14F-4D97-AF65-F5344CB8AC3E}">
        <p14:creationId xmlns:p14="http://schemas.microsoft.com/office/powerpoint/2010/main" val="2723467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MS Mincho" panose="02020609040205080304" pitchFamily="49" charset="-128"/>
                <a:cs typeface="Calibri" panose="020F0502020204030204" pitchFamily="34" charset="0"/>
              </a:rPr>
              <a:t>Figure 4.2: A hypothetical signaling pathway with some of the most relevant molecular mechanisms involved in signal transduction.</a:t>
            </a:r>
            <a:endParaRPr lang="nl-NL" sz="1800" dirty="0">
              <a:effectLst/>
              <a:latin typeface="Times New Roman" panose="02020603050405020304" pitchFamily="18" charset="0"/>
              <a:ea typeface="MS Mincho" panose="02020609040205080304" pitchFamily="49" charset="-128"/>
            </a:endParaRPr>
          </a:p>
          <a:p>
            <a:endParaRPr lang="en-US" dirty="0"/>
          </a:p>
        </p:txBody>
      </p:sp>
      <p:sp>
        <p:nvSpPr>
          <p:cNvPr id="4" name="Tijdelijke aanduiding voor dianummer 3"/>
          <p:cNvSpPr>
            <a:spLocks noGrp="1"/>
          </p:cNvSpPr>
          <p:nvPr>
            <p:ph type="sldNum" sz="quarter" idx="5"/>
          </p:nvPr>
        </p:nvSpPr>
        <p:spPr/>
        <p:txBody>
          <a:bodyPr/>
          <a:lstStyle/>
          <a:p>
            <a:fld id="{D81F069A-872F-40D2-80C9-6309D900E346}" type="slidenum">
              <a:rPr lang="en-US" smtClean="0"/>
              <a:t>3</a:t>
            </a:fld>
            <a:endParaRPr lang="en-US"/>
          </a:p>
        </p:txBody>
      </p:sp>
    </p:spTree>
    <p:extLst>
      <p:ext uri="{BB962C8B-B14F-4D97-AF65-F5344CB8AC3E}">
        <p14:creationId xmlns:p14="http://schemas.microsoft.com/office/powerpoint/2010/main" val="1007367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MS Mincho" panose="02020609040205080304" pitchFamily="49" charset="-128"/>
                <a:cs typeface="Calibri" panose="020F0502020204030204" pitchFamily="34" charset="0"/>
              </a:rPr>
              <a:t>Figure: 4.3 G-protein–coupled receptor signaling.</a:t>
            </a:r>
            <a:endParaRPr lang="nl-NL" sz="1800" dirty="0">
              <a:effectLst/>
              <a:latin typeface="Times New Roman" panose="02020603050405020304" pitchFamily="18" charset="0"/>
              <a:ea typeface="MS Mincho" panose="02020609040205080304" pitchFamily="49" charset="-128"/>
            </a:endParaRPr>
          </a:p>
          <a:p>
            <a:endParaRPr lang="en-US" dirty="0"/>
          </a:p>
        </p:txBody>
      </p:sp>
      <p:sp>
        <p:nvSpPr>
          <p:cNvPr id="4" name="Tijdelijke aanduiding voor dianummer 3"/>
          <p:cNvSpPr>
            <a:spLocks noGrp="1"/>
          </p:cNvSpPr>
          <p:nvPr>
            <p:ph type="sldNum" sz="quarter" idx="5"/>
          </p:nvPr>
        </p:nvSpPr>
        <p:spPr/>
        <p:txBody>
          <a:bodyPr/>
          <a:lstStyle/>
          <a:p>
            <a:fld id="{D81F069A-872F-40D2-80C9-6309D900E346}" type="slidenum">
              <a:rPr lang="en-US" smtClean="0"/>
              <a:t>4</a:t>
            </a:fld>
            <a:endParaRPr lang="en-US"/>
          </a:p>
        </p:txBody>
      </p:sp>
    </p:spTree>
    <p:extLst>
      <p:ext uri="{BB962C8B-B14F-4D97-AF65-F5344CB8AC3E}">
        <p14:creationId xmlns:p14="http://schemas.microsoft.com/office/powerpoint/2010/main" val="2710202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MS Mincho" panose="02020609040205080304" pitchFamily="49" charset="-128"/>
                <a:cs typeface="Calibri" panose="020F0502020204030204" pitchFamily="34" charset="0"/>
              </a:rPr>
              <a:t>Figure: 4.4 Binding of VEGF to its receptor leads to the activation of several signaling pathways that are involved in angiogenesis.</a:t>
            </a:r>
            <a:endParaRPr lang="nl-NL" sz="1800" dirty="0">
              <a:effectLst/>
              <a:latin typeface="Times New Roman" panose="02020603050405020304" pitchFamily="18" charset="0"/>
              <a:ea typeface="MS Mincho" panose="02020609040205080304" pitchFamily="49" charset="-128"/>
            </a:endParaRPr>
          </a:p>
          <a:p>
            <a:endParaRPr lang="en-US" dirty="0"/>
          </a:p>
        </p:txBody>
      </p:sp>
      <p:sp>
        <p:nvSpPr>
          <p:cNvPr id="4" name="Tijdelijke aanduiding voor dianummer 3"/>
          <p:cNvSpPr>
            <a:spLocks noGrp="1"/>
          </p:cNvSpPr>
          <p:nvPr>
            <p:ph type="sldNum" sz="quarter" idx="5"/>
          </p:nvPr>
        </p:nvSpPr>
        <p:spPr/>
        <p:txBody>
          <a:bodyPr/>
          <a:lstStyle/>
          <a:p>
            <a:fld id="{D81F069A-872F-40D2-80C9-6309D900E346}" type="slidenum">
              <a:rPr lang="en-US" smtClean="0"/>
              <a:t>5</a:t>
            </a:fld>
            <a:endParaRPr lang="en-US"/>
          </a:p>
        </p:txBody>
      </p:sp>
    </p:spTree>
    <p:extLst>
      <p:ext uri="{BB962C8B-B14F-4D97-AF65-F5344CB8AC3E}">
        <p14:creationId xmlns:p14="http://schemas.microsoft.com/office/powerpoint/2010/main" val="1261079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Times New Roman" panose="02020603050405020304" pitchFamily="18" charset="0"/>
                <a:cs typeface="Calibri" panose="020F0502020204030204" pitchFamily="34" charset="0"/>
              </a:rPr>
              <a:t>Figure 4.5: A model for activation of bone morphogenetic protein (BMP) receptors. </a:t>
            </a:r>
            <a:endParaRPr lang="nl-NL" sz="1800" dirty="0">
              <a:effectLst/>
              <a:latin typeface="Times New Roman" panose="02020603050405020304" pitchFamily="18" charset="0"/>
              <a:ea typeface="MS Mincho" panose="02020609040205080304" pitchFamily="49" charset="-128"/>
            </a:endParaRPr>
          </a:p>
          <a:p>
            <a:endParaRPr lang="en-US" dirty="0"/>
          </a:p>
        </p:txBody>
      </p:sp>
      <p:sp>
        <p:nvSpPr>
          <p:cNvPr id="4" name="Tijdelijke aanduiding voor dianummer 3"/>
          <p:cNvSpPr>
            <a:spLocks noGrp="1"/>
          </p:cNvSpPr>
          <p:nvPr>
            <p:ph type="sldNum" sz="quarter" idx="5"/>
          </p:nvPr>
        </p:nvSpPr>
        <p:spPr/>
        <p:txBody>
          <a:bodyPr/>
          <a:lstStyle/>
          <a:p>
            <a:fld id="{D81F069A-872F-40D2-80C9-6309D900E346}" type="slidenum">
              <a:rPr lang="en-US" smtClean="0"/>
              <a:t>6</a:t>
            </a:fld>
            <a:endParaRPr lang="en-US"/>
          </a:p>
        </p:txBody>
      </p:sp>
    </p:spTree>
    <p:extLst>
      <p:ext uri="{BB962C8B-B14F-4D97-AF65-F5344CB8AC3E}">
        <p14:creationId xmlns:p14="http://schemas.microsoft.com/office/powerpoint/2010/main" val="1676268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800" b="1" dirty="0">
                <a:effectLst/>
                <a:latin typeface="Corbel" panose="020B0503020204020204" pitchFamily="34" charset="0"/>
                <a:ea typeface="MS Mincho" panose="02020609040205080304" pitchFamily="49" charset="-128"/>
                <a:cs typeface="Calibri" panose="020F0502020204030204" pitchFamily="34" charset="0"/>
              </a:rPr>
              <a:t>Figure 4.6: A simplified view of Wnt signaling in bone homeostasis. </a:t>
            </a:r>
            <a:endParaRPr lang="nl-NL" sz="1800" dirty="0">
              <a:effectLst/>
              <a:latin typeface="Times New Roman" panose="02020603050405020304" pitchFamily="18" charset="0"/>
              <a:ea typeface="MS Mincho" panose="02020609040205080304" pitchFamily="49" charset="-128"/>
            </a:endParaRPr>
          </a:p>
          <a:p>
            <a:r>
              <a:rPr lang="en-US" sz="1800" dirty="0">
                <a:effectLst/>
                <a:latin typeface="Corbel" panose="020B0503020204020204" pitchFamily="34" charset="0"/>
                <a:ea typeface="MS Mincho" panose="02020609040205080304" pitchFamily="49" charset="-128"/>
                <a:cs typeface="Calibri" panose="020F0502020204030204" pitchFamily="34" charset="0"/>
              </a:rPr>
              <a:t>Adapted from Wnt signaling in bone homeostasis and disease: from human mutations to treatments, Baron and Kneissel, 2013, Nat. Med.  19 179–192.</a:t>
            </a:r>
            <a:endParaRPr lang="nl-NL" sz="1800" dirty="0">
              <a:effectLst/>
              <a:latin typeface="Times New Roman" panose="02020603050405020304" pitchFamily="18" charset="0"/>
              <a:ea typeface="MS Mincho" panose="02020609040205080304" pitchFamily="49" charset="-128"/>
            </a:endParaRPr>
          </a:p>
          <a:p>
            <a:endParaRPr lang="en-US" dirty="0"/>
          </a:p>
        </p:txBody>
      </p:sp>
      <p:sp>
        <p:nvSpPr>
          <p:cNvPr id="4" name="Tijdelijke aanduiding voor dianummer 3"/>
          <p:cNvSpPr>
            <a:spLocks noGrp="1"/>
          </p:cNvSpPr>
          <p:nvPr>
            <p:ph type="sldNum" sz="quarter" idx="5"/>
          </p:nvPr>
        </p:nvSpPr>
        <p:spPr/>
        <p:txBody>
          <a:bodyPr/>
          <a:lstStyle/>
          <a:p>
            <a:fld id="{D81F069A-872F-40D2-80C9-6309D900E346}" type="slidenum">
              <a:rPr lang="en-US" smtClean="0"/>
              <a:t>7</a:t>
            </a:fld>
            <a:endParaRPr lang="en-US"/>
          </a:p>
        </p:txBody>
      </p:sp>
    </p:spTree>
    <p:extLst>
      <p:ext uri="{BB962C8B-B14F-4D97-AF65-F5344CB8AC3E}">
        <p14:creationId xmlns:p14="http://schemas.microsoft.com/office/powerpoint/2010/main" val="3840721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MS Mincho" panose="02020609040205080304" pitchFamily="49" charset="-128"/>
                <a:cs typeface="Calibri" panose="020F0502020204030204" pitchFamily="34" charset="0"/>
              </a:rPr>
              <a:t>Figure 4.7: The interleukin (IL-1) signal transduction pathway in keratinocytes.</a:t>
            </a:r>
            <a:endParaRPr lang="nl-NL" sz="1800" dirty="0">
              <a:effectLst/>
              <a:latin typeface="Times New Roman" panose="02020603050405020304" pitchFamily="18" charset="0"/>
              <a:ea typeface="MS Mincho" panose="02020609040205080304" pitchFamily="49" charset="-128"/>
            </a:endParaRPr>
          </a:p>
          <a:p>
            <a:endParaRPr lang="en-US" dirty="0"/>
          </a:p>
        </p:txBody>
      </p:sp>
      <p:sp>
        <p:nvSpPr>
          <p:cNvPr id="4" name="Tijdelijke aanduiding voor dianummer 3"/>
          <p:cNvSpPr>
            <a:spLocks noGrp="1"/>
          </p:cNvSpPr>
          <p:nvPr>
            <p:ph type="sldNum" sz="quarter" idx="5"/>
          </p:nvPr>
        </p:nvSpPr>
        <p:spPr/>
        <p:txBody>
          <a:bodyPr/>
          <a:lstStyle/>
          <a:p>
            <a:fld id="{D81F069A-872F-40D2-80C9-6309D900E346}" type="slidenum">
              <a:rPr lang="en-US" smtClean="0"/>
              <a:t>8</a:t>
            </a:fld>
            <a:endParaRPr lang="en-US"/>
          </a:p>
        </p:txBody>
      </p:sp>
    </p:spTree>
    <p:extLst>
      <p:ext uri="{BB962C8B-B14F-4D97-AF65-F5344CB8AC3E}">
        <p14:creationId xmlns:p14="http://schemas.microsoft.com/office/powerpoint/2010/main" val="307990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MS Mincho" panose="02020609040205080304" pitchFamily="49" charset="-128"/>
                <a:cs typeface="Calibri" panose="020F0502020204030204" pitchFamily="34" charset="0"/>
              </a:rPr>
              <a:t>Figure 4.8: a) Vitamin D3 synthesis, activation, and catabolism. b) Ligand-activated transcription factors interact with coregulators to regulate gene transcription.</a:t>
            </a:r>
            <a:endParaRPr lang="nl-NL" sz="1800" dirty="0">
              <a:effectLst/>
              <a:latin typeface="Times New Roman" panose="02020603050405020304" pitchFamily="18" charset="0"/>
              <a:ea typeface="MS Mincho" panose="02020609040205080304" pitchFamily="49" charset="-128"/>
            </a:endParaRPr>
          </a:p>
          <a:p>
            <a:endParaRPr lang="en-US" dirty="0"/>
          </a:p>
        </p:txBody>
      </p:sp>
      <p:sp>
        <p:nvSpPr>
          <p:cNvPr id="4" name="Tijdelijke aanduiding voor dianummer 3"/>
          <p:cNvSpPr>
            <a:spLocks noGrp="1"/>
          </p:cNvSpPr>
          <p:nvPr>
            <p:ph type="sldNum" sz="quarter" idx="5"/>
          </p:nvPr>
        </p:nvSpPr>
        <p:spPr/>
        <p:txBody>
          <a:bodyPr/>
          <a:lstStyle/>
          <a:p>
            <a:fld id="{D81F069A-872F-40D2-80C9-6309D900E346}" type="slidenum">
              <a:rPr lang="en-US" smtClean="0"/>
              <a:t>9</a:t>
            </a:fld>
            <a:endParaRPr lang="en-US"/>
          </a:p>
        </p:txBody>
      </p:sp>
    </p:spTree>
    <p:extLst>
      <p:ext uri="{BB962C8B-B14F-4D97-AF65-F5344CB8AC3E}">
        <p14:creationId xmlns:p14="http://schemas.microsoft.com/office/powerpoint/2010/main" val="3859973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MS Mincho" panose="02020609040205080304" pitchFamily="49" charset="-128"/>
                <a:cs typeface="Calibri" panose="020F0502020204030204" pitchFamily="34" charset="0"/>
              </a:rPr>
              <a:t>Figure 4.9: a) The activation of gene transcription results in protein translation and a physiological response. b) DNA is wrapped around repeating bundles of proteins called histones.</a:t>
            </a:r>
            <a:r>
              <a:rPr lang="en-US" sz="1800" dirty="0">
                <a:effectLst/>
                <a:latin typeface="Corbel" panose="020B0503020204020204" pitchFamily="34" charset="0"/>
                <a:ea typeface="MS Mincho" panose="02020609040205080304" pitchFamily="49" charset="-128"/>
                <a:cs typeface="Calibri" panose="020F0502020204030204" pitchFamily="34" charset="0"/>
              </a:rPr>
              <a:t> </a:t>
            </a:r>
            <a:endParaRPr lang="nl-NL" sz="1800" dirty="0">
              <a:effectLst/>
              <a:latin typeface="Times New Roman" panose="02020603050405020304" pitchFamily="18" charset="0"/>
              <a:ea typeface="MS Mincho" panose="02020609040205080304" pitchFamily="49" charset="-128"/>
            </a:endParaRPr>
          </a:p>
          <a:p>
            <a:endParaRPr lang="en-US" dirty="0"/>
          </a:p>
        </p:txBody>
      </p:sp>
      <p:sp>
        <p:nvSpPr>
          <p:cNvPr id="4" name="Tijdelijke aanduiding voor dianummer 3"/>
          <p:cNvSpPr>
            <a:spLocks noGrp="1"/>
          </p:cNvSpPr>
          <p:nvPr>
            <p:ph type="sldNum" sz="quarter" idx="5"/>
          </p:nvPr>
        </p:nvSpPr>
        <p:spPr/>
        <p:txBody>
          <a:bodyPr/>
          <a:lstStyle/>
          <a:p>
            <a:fld id="{D81F069A-872F-40D2-80C9-6309D900E346}" type="slidenum">
              <a:rPr lang="en-US" smtClean="0"/>
              <a:t>10</a:t>
            </a:fld>
            <a:endParaRPr lang="en-US"/>
          </a:p>
        </p:txBody>
      </p:sp>
    </p:spTree>
    <p:extLst>
      <p:ext uri="{BB962C8B-B14F-4D97-AF65-F5344CB8AC3E}">
        <p14:creationId xmlns:p14="http://schemas.microsoft.com/office/powerpoint/2010/main" val="822573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FFF8DC-E619-432D-8ABA-80B9F6A4112D}"/>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a:p>
        </p:txBody>
      </p:sp>
      <p:sp>
        <p:nvSpPr>
          <p:cNvPr id="3" name="Ondertitel 2">
            <a:extLst>
              <a:ext uri="{FF2B5EF4-FFF2-40B4-BE49-F238E27FC236}">
                <a16:creationId xmlns:a16="http://schemas.microsoft.com/office/drawing/2014/main" id="{2FAC6F79-D7E7-4DC0-BDB4-042A069307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a:p>
        </p:txBody>
      </p:sp>
      <p:sp>
        <p:nvSpPr>
          <p:cNvPr id="4" name="Tijdelijke aanduiding voor datum 3">
            <a:extLst>
              <a:ext uri="{FF2B5EF4-FFF2-40B4-BE49-F238E27FC236}">
                <a16:creationId xmlns:a16="http://schemas.microsoft.com/office/drawing/2014/main" id="{E4F57674-7E34-4CAF-B82B-9E307097B6B8}"/>
              </a:ext>
            </a:extLst>
          </p:cNvPr>
          <p:cNvSpPr>
            <a:spLocks noGrp="1"/>
          </p:cNvSpPr>
          <p:nvPr>
            <p:ph type="dt" sz="half" idx="10"/>
          </p:nvPr>
        </p:nvSpPr>
        <p:spPr/>
        <p:txBody>
          <a:bodyPr/>
          <a:lstStyle/>
          <a:p>
            <a:fld id="{770CAC00-7D3F-44A3-A408-02B901AF6AA7}" type="datetimeFigureOut">
              <a:rPr lang="en-US" smtClean="0"/>
              <a:t>5/17/2022</a:t>
            </a:fld>
            <a:endParaRPr lang="en-US"/>
          </a:p>
        </p:txBody>
      </p:sp>
      <p:sp>
        <p:nvSpPr>
          <p:cNvPr id="5" name="Tijdelijke aanduiding voor voettekst 4">
            <a:extLst>
              <a:ext uri="{FF2B5EF4-FFF2-40B4-BE49-F238E27FC236}">
                <a16:creationId xmlns:a16="http://schemas.microsoft.com/office/drawing/2014/main" id="{E4FEEBA4-DC7C-4078-B6C0-7C6BEF1ED9C2}"/>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20509191-1AB2-4F50-A024-B7462C99E323}"/>
              </a:ext>
            </a:extLst>
          </p:cNvPr>
          <p:cNvSpPr>
            <a:spLocks noGrp="1"/>
          </p:cNvSpPr>
          <p:nvPr>
            <p:ph type="sldNum" sz="quarter" idx="12"/>
          </p:nvPr>
        </p:nvSpPr>
        <p:spPr/>
        <p:txBody>
          <a:bodyPr/>
          <a:lstStyle/>
          <a:p>
            <a:fld id="{BAF820E3-FD53-440E-8D7D-4CA13A08F820}" type="slidenum">
              <a:rPr lang="en-US" smtClean="0"/>
              <a:t>‹nr.›</a:t>
            </a:fld>
            <a:endParaRPr lang="en-US"/>
          </a:p>
        </p:txBody>
      </p:sp>
    </p:spTree>
    <p:extLst>
      <p:ext uri="{BB962C8B-B14F-4D97-AF65-F5344CB8AC3E}">
        <p14:creationId xmlns:p14="http://schemas.microsoft.com/office/powerpoint/2010/main" val="776297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5D19F7-BCB3-4BF4-A1D8-A3C9448A0A1A}"/>
              </a:ext>
            </a:extLst>
          </p:cNvPr>
          <p:cNvSpPr>
            <a:spLocks noGrp="1"/>
          </p:cNvSpPr>
          <p:nvPr>
            <p:ph type="title"/>
          </p:nvPr>
        </p:nvSpPr>
        <p:spPr/>
        <p:txBody>
          <a:bodyPr/>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A37ECF22-8CF5-4A73-8A9F-0EE8FDF97409}"/>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4D6CF57B-4BE4-4856-BCC9-27C874A2EBC3}"/>
              </a:ext>
            </a:extLst>
          </p:cNvPr>
          <p:cNvSpPr>
            <a:spLocks noGrp="1"/>
          </p:cNvSpPr>
          <p:nvPr>
            <p:ph type="dt" sz="half" idx="10"/>
          </p:nvPr>
        </p:nvSpPr>
        <p:spPr/>
        <p:txBody>
          <a:bodyPr/>
          <a:lstStyle/>
          <a:p>
            <a:fld id="{770CAC00-7D3F-44A3-A408-02B901AF6AA7}" type="datetimeFigureOut">
              <a:rPr lang="en-US" smtClean="0"/>
              <a:t>5/17/2022</a:t>
            </a:fld>
            <a:endParaRPr lang="en-US"/>
          </a:p>
        </p:txBody>
      </p:sp>
      <p:sp>
        <p:nvSpPr>
          <p:cNvPr id="5" name="Tijdelijke aanduiding voor voettekst 4">
            <a:extLst>
              <a:ext uri="{FF2B5EF4-FFF2-40B4-BE49-F238E27FC236}">
                <a16:creationId xmlns:a16="http://schemas.microsoft.com/office/drawing/2014/main" id="{B694F812-697B-4FD8-BF29-E82FD0C95A95}"/>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7368B8A8-B69B-4E38-B9A9-B8ECECE128CB}"/>
              </a:ext>
            </a:extLst>
          </p:cNvPr>
          <p:cNvSpPr>
            <a:spLocks noGrp="1"/>
          </p:cNvSpPr>
          <p:nvPr>
            <p:ph type="sldNum" sz="quarter" idx="12"/>
          </p:nvPr>
        </p:nvSpPr>
        <p:spPr/>
        <p:txBody>
          <a:bodyPr/>
          <a:lstStyle/>
          <a:p>
            <a:fld id="{BAF820E3-FD53-440E-8D7D-4CA13A08F820}" type="slidenum">
              <a:rPr lang="en-US" smtClean="0"/>
              <a:t>‹nr.›</a:t>
            </a:fld>
            <a:endParaRPr lang="en-US"/>
          </a:p>
        </p:txBody>
      </p:sp>
    </p:spTree>
    <p:extLst>
      <p:ext uri="{BB962C8B-B14F-4D97-AF65-F5344CB8AC3E}">
        <p14:creationId xmlns:p14="http://schemas.microsoft.com/office/powerpoint/2010/main" val="4159046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5C636D0F-70F8-449D-9F1D-BBE4B42E1BC9}"/>
              </a:ext>
            </a:extLst>
          </p:cNvPr>
          <p:cNvSpPr>
            <a:spLocks noGrp="1"/>
          </p:cNvSpPr>
          <p:nvPr>
            <p:ph type="title" orient="vert"/>
          </p:nvPr>
        </p:nvSpPr>
        <p:spPr>
          <a:xfrm>
            <a:off x="8724900" y="365125"/>
            <a:ext cx="2628900" cy="5811838"/>
          </a:xfrm>
        </p:spPr>
        <p:txBody>
          <a:bodyPr vert="eaVert"/>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3737B64B-4F18-43F9-AE44-83E5958B3836}"/>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52F92872-58ED-42D4-9932-D1BD040CA74A}"/>
              </a:ext>
            </a:extLst>
          </p:cNvPr>
          <p:cNvSpPr>
            <a:spLocks noGrp="1"/>
          </p:cNvSpPr>
          <p:nvPr>
            <p:ph type="dt" sz="half" idx="10"/>
          </p:nvPr>
        </p:nvSpPr>
        <p:spPr/>
        <p:txBody>
          <a:bodyPr/>
          <a:lstStyle/>
          <a:p>
            <a:fld id="{770CAC00-7D3F-44A3-A408-02B901AF6AA7}" type="datetimeFigureOut">
              <a:rPr lang="en-US" smtClean="0"/>
              <a:t>5/17/2022</a:t>
            </a:fld>
            <a:endParaRPr lang="en-US"/>
          </a:p>
        </p:txBody>
      </p:sp>
      <p:sp>
        <p:nvSpPr>
          <p:cNvPr id="5" name="Tijdelijke aanduiding voor voettekst 4">
            <a:extLst>
              <a:ext uri="{FF2B5EF4-FFF2-40B4-BE49-F238E27FC236}">
                <a16:creationId xmlns:a16="http://schemas.microsoft.com/office/drawing/2014/main" id="{4F5A5C62-3FAC-454B-80D0-0AEAD2AB038D}"/>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629BC56E-7A0C-404D-93BD-1188249F5FAB}"/>
              </a:ext>
            </a:extLst>
          </p:cNvPr>
          <p:cNvSpPr>
            <a:spLocks noGrp="1"/>
          </p:cNvSpPr>
          <p:nvPr>
            <p:ph type="sldNum" sz="quarter" idx="12"/>
          </p:nvPr>
        </p:nvSpPr>
        <p:spPr/>
        <p:txBody>
          <a:bodyPr/>
          <a:lstStyle/>
          <a:p>
            <a:fld id="{BAF820E3-FD53-440E-8D7D-4CA13A08F820}" type="slidenum">
              <a:rPr lang="en-US" smtClean="0"/>
              <a:t>‹nr.›</a:t>
            </a:fld>
            <a:endParaRPr lang="en-US"/>
          </a:p>
        </p:txBody>
      </p:sp>
    </p:spTree>
    <p:extLst>
      <p:ext uri="{BB962C8B-B14F-4D97-AF65-F5344CB8AC3E}">
        <p14:creationId xmlns:p14="http://schemas.microsoft.com/office/powerpoint/2010/main" val="1577062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09198A-89B0-4E69-93FF-8A9A541355BA}"/>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B61C0170-9F10-4C17-8A4C-D1BAA46BF019}"/>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02539094-FADF-41FC-A677-85067F5C6FB6}"/>
              </a:ext>
            </a:extLst>
          </p:cNvPr>
          <p:cNvSpPr>
            <a:spLocks noGrp="1"/>
          </p:cNvSpPr>
          <p:nvPr>
            <p:ph type="dt" sz="half" idx="10"/>
          </p:nvPr>
        </p:nvSpPr>
        <p:spPr/>
        <p:txBody>
          <a:bodyPr/>
          <a:lstStyle/>
          <a:p>
            <a:fld id="{770CAC00-7D3F-44A3-A408-02B901AF6AA7}" type="datetimeFigureOut">
              <a:rPr lang="en-US" smtClean="0"/>
              <a:t>5/17/2022</a:t>
            </a:fld>
            <a:endParaRPr lang="en-US"/>
          </a:p>
        </p:txBody>
      </p:sp>
      <p:sp>
        <p:nvSpPr>
          <p:cNvPr id="5" name="Tijdelijke aanduiding voor voettekst 4">
            <a:extLst>
              <a:ext uri="{FF2B5EF4-FFF2-40B4-BE49-F238E27FC236}">
                <a16:creationId xmlns:a16="http://schemas.microsoft.com/office/drawing/2014/main" id="{B1C38C93-4FE2-4085-B48F-9D0456F1049A}"/>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49DC3E82-9AB4-43D7-A09B-9F00BAC0980F}"/>
              </a:ext>
            </a:extLst>
          </p:cNvPr>
          <p:cNvSpPr>
            <a:spLocks noGrp="1"/>
          </p:cNvSpPr>
          <p:nvPr>
            <p:ph type="sldNum" sz="quarter" idx="12"/>
          </p:nvPr>
        </p:nvSpPr>
        <p:spPr/>
        <p:txBody>
          <a:bodyPr/>
          <a:lstStyle/>
          <a:p>
            <a:fld id="{BAF820E3-FD53-440E-8D7D-4CA13A08F820}" type="slidenum">
              <a:rPr lang="en-US" smtClean="0"/>
              <a:t>‹nr.›</a:t>
            </a:fld>
            <a:endParaRPr lang="en-US"/>
          </a:p>
        </p:txBody>
      </p:sp>
    </p:spTree>
    <p:extLst>
      <p:ext uri="{BB962C8B-B14F-4D97-AF65-F5344CB8AC3E}">
        <p14:creationId xmlns:p14="http://schemas.microsoft.com/office/powerpoint/2010/main" val="3280720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9868E5-13E0-462B-817D-EC36E6758EC5}"/>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A145176B-FA01-4811-A3E2-58E141F06A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5C648414-1BD7-4343-A4FA-1BA4D8C6FA3D}"/>
              </a:ext>
            </a:extLst>
          </p:cNvPr>
          <p:cNvSpPr>
            <a:spLocks noGrp="1"/>
          </p:cNvSpPr>
          <p:nvPr>
            <p:ph type="dt" sz="half" idx="10"/>
          </p:nvPr>
        </p:nvSpPr>
        <p:spPr/>
        <p:txBody>
          <a:bodyPr/>
          <a:lstStyle/>
          <a:p>
            <a:fld id="{770CAC00-7D3F-44A3-A408-02B901AF6AA7}" type="datetimeFigureOut">
              <a:rPr lang="en-US" smtClean="0"/>
              <a:t>5/17/2022</a:t>
            </a:fld>
            <a:endParaRPr lang="en-US"/>
          </a:p>
        </p:txBody>
      </p:sp>
      <p:sp>
        <p:nvSpPr>
          <p:cNvPr id="5" name="Tijdelijke aanduiding voor voettekst 4">
            <a:extLst>
              <a:ext uri="{FF2B5EF4-FFF2-40B4-BE49-F238E27FC236}">
                <a16:creationId xmlns:a16="http://schemas.microsoft.com/office/drawing/2014/main" id="{F80491C9-10D3-41F7-B98F-EB4EAB3871EF}"/>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435F15AE-31E5-49F1-8E5D-DB4CF3C31D72}"/>
              </a:ext>
            </a:extLst>
          </p:cNvPr>
          <p:cNvSpPr>
            <a:spLocks noGrp="1"/>
          </p:cNvSpPr>
          <p:nvPr>
            <p:ph type="sldNum" sz="quarter" idx="12"/>
          </p:nvPr>
        </p:nvSpPr>
        <p:spPr/>
        <p:txBody>
          <a:bodyPr/>
          <a:lstStyle/>
          <a:p>
            <a:fld id="{BAF820E3-FD53-440E-8D7D-4CA13A08F820}" type="slidenum">
              <a:rPr lang="en-US" smtClean="0"/>
              <a:t>‹nr.›</a:t>
            </a:fld>
            <a:endParaRPr lang="en-US"/>
          </a:p>
        </p:txBody>
      </p:sp>
    </p:spTree>
    <p:extLst>
      <p:ext uri="{BB962C8B-B14F-4D97-AF65-F5344CB8AC3E}">
        <p14:creationId xmlns:p14="http://schemas.microsoft.com/office/powerpoint/2010/main" val="2665761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0685E-6280-46C0-9BF5-0216A9D88892}"/>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FDAE73B9-2EC8-42EC-8E18-AD79C670A2B8}"/>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a:extLst>
              <a:ext uri="{FF2B5EF4-FFF2-40B4-BE49-F238E27FC236}">
                <a16:creationId xmlns:a16="http://schemas.microsoft.com/office/drawing/2014/main" id="{877C795C-C186-4369-A17F-FB3F2C6338FB}"/>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a:extLst>
              <a:ext uri="{FF2B5EF4-FFF2-40B4-BE49-F238E27FC236}">
                <a16:creationId xmlns:a16="http://schemas.microsoft.com/office/drawing/2014/main" id="{0EBEF399-99D5-48DE-90C7-1BFAC6AF8F01}"/>
              </a:ext>
            </a:extLst>
          </p:cNvPr>
          <p:cNvSpPr>
            <a:spLocks noGrp="1"/>
          </p:cNvSpPr>
          <p:nvPr>
            <p:ph type="dt" sz="half" idx="10"/>
          </p:nvPr>
        </p:nvSpPr>
        <p:spPr/>
        <p:txBody>
          <a:bodyPr/>
          <a:lstStyle/>
          <a:p>
            <a:fld id="{770CAC00-7D3F-44A3-A408-02B901AF6AA7}" type="datetimeFigureOut">
              <a:rPr lang="en-US" smtClean="0"/>
              <a:t>5/17/2022</a:t>
            </a:fld>
            <a:endParaRPr lang="en-US"/>
          </a:p>
        </p:txBody>
      </p:sp>
      <p:sp>
        <p:nvSpPr>
          <p:cNvPr id="6" name="Tijdelijke aanduiding voor voettekst 5">
            <a:extLst>
              <a:ext uri="{FF2B5EF4-FFF2-40B4-BE49-F238E27FC236}">
                <a16:creationId xmlns:a16="http://schemas.microsoft.com/office/drawing/2014/main" id="{063B7277-82C0-4C52-9710-CB57DBE97023}"/>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4BC56D6C-9E35-40E2-999F-6283F85D5EF0}"/>
              </a:ext>
            </a:extLst>
          </p:cNvPr>
          <p:cNvSpPr>
            <a:spLocks noGrp="1"/>
          </p:cNvSpPr>
          <p:nvPr>
            <p:ph type="sldNum" sz="quarter" idx="12"/>
          </p:nvPr>
        </p:nvSpPr>
        <p:spPr/>
        <p:txBody>
          <a:bodyPr/>
          <a:lstStyle/>
          <a:p>
            <a:fld id="{BAF820E3-FD53-440E-8D7D-4CA13A08F820}" type="slidenum">
              <a:rPr lang="en-US" smtClean="0"/>
              <a:t>‹nr.›</a:t>
            </a:fld>
            <a:endParaRPr lang="en-US"/>
          </a:p>
        </p:txBody>
      </p:sp>
    </p:spTree>
    <p:extLst>
      <p:ext uri="{BB962C8B-B14F-4D97-AF65-F5344CB8AC3E}">
        <p14:creationId xmlns:p14="http://schemas.microsoft.com/office/powerpoint/2010/main" val="3617881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AC5928-52B9-483E-829B-7CDB187B8B10}"/>
              </a:ext>
            </a:extLst>
          </p:cNvPr>
          <p:cNvSpPr>
            <a:spLocks noGrp="1"/>
          </p:cNvSpPr>
          <p:nvPr>
            <p:ph type="title"/>
          </p:nvPr>
        </p:nvSpPr>
        <p:spPr>
          <a:xfrm>
            <a:off x="839788" y="365125"/>
            <a:ext cx="10515600" cy="1325563"/>
          </a:xfrm>
        </p:spPr>
        <p:txBody>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CC04E58B-6113-4BFE-A08E-2504A8FC5A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6A9011FD-03FA-4EAA-8624-6EBC34E03491}"/>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a:extLst>
              <a:ext uri="{FF2B5EF4-FFF2-40B4-BE49-F238E27FC236}">
                <a16:creationId xmlns:a16="http://schemas.microsoft.com/office/drawing/2014/main" id="{4643F739-AEF8-4B44-BA79-C47675318C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A2AD7398-C77C-414C-822C-9029FED9AB68}"/>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a:extLst>
              <a:ext uri="{FF2B5EF4-FFF2-40B4-BE49-F238E27FC236}">
                <a16:creationId xmlns:a16="http://schemas.microsoft.com/office/drawing/2014/main" id="{790F42F2-CB39-4899-92D8-DF920529A71A}"/>
              </a:ext>
            </a:extLst>
          </p:cNvPr>
          <p:cNvSpPr>
            <a:spLocks noGrp="1"/>
          </p:cNvSpPr>
          <p:nvPr>
            <p:ph type="dt" sz="half" idx="10"/>
          </p:nvPr>
        </p:nvSpPr>
        <p:spPr/>
        <p:txBody>
          <a:bodyPr/>
          <a:lstStyle/>
          <a:p>
            <a:fld id="{770CAC00-7D3F-44A3-A408-02B901AF6AA7}" type="datetimeFigureOut">
              <a:rPr lang="en-US" smtClean="0"/>
              <a:t>5/17/2022</a:t>
            </a:fld>
            <a:endParaRPr lang="en-US"/>
          </a:p>
        </p:txBody>
      </p:sp>
      <p:sp>
        <p:nvSpPr>
          <p:cNvPr id="8" name="Tijdelijke aanduiding voor voettekst 7">
            <a:extLst>
              <a:ext uri="{FF2B5EF4-FFF2-40B4-BE49-F238E27FC236}">
                <a16:creationId xmlns:a16="http://schemas.microsoft.com/office/drawing/2014/main" id="{7A6701B0-03C4-4C31-A4CE-32F734F1B9CF}"/>
              </a:ext>
            </a:extLst>
          </p:cNvPr>
          <p:cNvSpPr>
            <a:spLocks noGrp="1"/>
          </p:cNvSpPr>
          <p:nvPr>
            <p:ph type="ftr" sz="quarter" idx="11"/>
          </p:nvPr>
        </p:nvSpPr>
        <p:spPr/>
        <p:txBody>
          <a:bodyPr/>
          <a:lstStyle/>
          <a:p>
            <a:endParaRPr lang="en-US"/>
          </a:p>
        </p:txBody>
      </p:sp>
      <p:sp>
        <p:nvSpPr>
          <p:cNvPr id="9" name="Tijdelijke aanduiding voor dianummer 8">
            <a:extLst>
              <a:ext uri="{FF2B5EF4-FFF2-40B4-BE49-F238E27FC236}">
                <a16:creationId xmlns:a16="http://schemas.microsoft.com/office/drawing/2014/main" id="{42C715D3-B71F-456A-A094-73C97E493ADD}"/>
              </a:ext>
            </a:extLst>
          </p:cNvPr>
          <p:cNvSpPr>
            <a:spLocks noGrp="1"/>
          </p:cNvSpPr>
          <p:nvPr>
            <p:ph type="sldNum" sz="quarter" idx="12"/>
          </p:nvPr>
        </p:nvSpPr>
        <p:spPr/>
        <p:txBody>
          <a:bodyPr/>
          <a:lstStyle/>
          <a:p>
            <a:fld id="{BAF820E3-FD53-440E-8D7D-4CA13A08F820}" type="slidenum">
              <a:rPr lang="en-US" smtClean="0"/>
              <a:t>‹nr.›</a:t>
            </a:fld>
            <a:endParaRPr lang="en-US"/>
          </a:p>
        </p:txBody>
      </p:sp>
    </p:spTree>
    <p:extLst>
      <p:ext uri="{BB962C8B-B14F-4D97-AF65-F5344CB8AC3E}">
        <p14:creationId xmlns:p14="http://schemas.microsoft.com/office/powerpoint/2010/main" val="3510932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270086A-0127-42F8-B095-1191071C0861}"/>
              </a:ext>
            </a:extLst>
          </p:cNvPr>
          <p:cNvSpPr>
            <a:spLocks noGrp="1"/>
          </p:cNvSpPr>
          <p:nvPr>
            <p:ph type="title"/>
          </p:nvPr>
        </p:nvSpPr>
        <p:spPr/>
        <p:txBody>
          <a:bodyPr/>
          <a:lstStyle/>
          <a:p>
            <a:r>
              <a:rPr lang="nl-NL"/>
              <a:t>Klik om stijl te bewerken</a:t>
            </a:r>
            <a:endParaRPr lang="en-US"/>
          </a:p>
        </p:txBody>
      </p:sp>
      <p:sp>
        <p:nvSpPr>
          <p:cNvPr id="3" name="Tijdelijke aanduiding voor datum 2">
            <a:extLst>
              <a:ext uri="{FF2B5EF4-FFF2-40B4-BE49-F238E27FC236}">
                <a16:creationId xmlns:a16="http://schemas.microsoft.com/office/drawing/2014/main" id="{F4C82808-8BFD-4A34-82DE-B1E13476FDC6}"/>
              </a:ext>
            </a:extLst>
          </p:cNvPr>
          <p:cNvSpPr>
            <a:spLocks noGrp="1"/>
          </p:cNvSpPr>
          <p:nvPr>
            <p:ph type="dt" sz="half" idx="10"/>
          </p:nvPr>
        </p:nvSpPr>
        <p:spPr/>
        <p:txBody>
          <a:bodyPr/>
          <a:lstStyle/>
          <a:p>
            <a:fld id="{770CAC00-7D3F-44A3-A408-02B901AF6AA7}" type="datetimeFigureOut">
              <a:rPr lang="en-US" smtClean="0"/>
              <a:t>5/17/2022</a:t>
            </a:fld>
            <a:endParaRPr lang="en-US"/>
          </a:p>
        </p:txBody>
      </p:sp>
      <p:sp>
        <p:nvSpPr>
          <p:cNvPr id="4" name="Tijdelijke aanduiding voor voettekst 3">
            <a:extLst>
              <a:ext uri="{FF2B5EF4-FFF2-40B4-BE49-F238E27FC236}">
                <a16:creationId xmlns:a16="http://schemas.microsoft.com/office/drawing/2014/main" id="{4B3E8792-B1DA-4827-B237-FF96861A23A9}"/>
              </a:ext>
            </a:extLst>
          </p:cNvPr>
          <p:cNvSpPr>
            <a:spLocks noGrp="1"/>
          </p:cNvSpPr>
          <p:nvPr>
            <p:ph type="ftr" sz="quarter" idx="11"/>
          </p:nvPr>
        </p:nvSpPr>
        <p:spPr/>
        <p:txBody>
          <a:bodyPr/>
          <a:lstStyle/>
          <a:p>
            <a:endParaRPr lang="en-US"/>
          </a:p>
        </p:txBody>
      </p:sp>
      <p:sp>
        <p:nvSpPr>
          <p:cNvPr id="5" name="Tijdelijke aanduiding voor dianummer 4">
            <a:extLst>
              <a:ext uri="{FF2B5EF4-FFF2-40B4-BE49-F238E27FC236}">
                <a16:creationId xmlns:a16="http://schemas.microsoft.com/office/drawing/2014/main" id="{C10E09E7-AF47-44E6-A340-BA7B24A7A488}"/>
              </a:ext>
            </a:extLst>
          </p:cNvPr>
          <p:cNvSpPr>
            <a:spLocks noGrp="1"/>
          </p:cNvSpPr>
          <p:nvPr>
            <p:ph type="sldNum" sz="quarter" idx="12"/>
          </p:nvPr>
        </p:nvSpPr>
        <p:spPr/>
        <p:txBody>
          <a:bodyPr/>
          <a:lstStyle/>
          <a:p>
            <a:fld id="{BAF820E3-FD53-440E-8D7D-4CA13A08F820}" type="slidenum">
              <a:rPr lang="en-US" smtClean="0"/>
              <a:t>‹nr.›</a:t>
            </a:fld>
            <a:endParaRPr lang="en-US"/>
          </a:p>
        </p:txBody>
      </p:sp>
    </p:spTree>
    <p:extLst>
      <p:ext uri="{BB962C8B-B14F-4D97-AF65-F5344CB8AC3E}">
        <p14:creationId xmlns:p14="http://schemas.microsoft.com/office/powerpoint/2010/main" val="1502863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21B21495-4CDB-48B7-AE2D-4590E3C44FD4}"/>
              </a:ext>
            </a:extLst>
          </p:cNvPr>
          <p:cNvSpPr>
            <a:spLocks noGrp="1"/>
          </p:cNvSpPr>
          <p:nvPr>
            <p:ph type="dt" sz="half" idx="10"/>
          </p:nvPr>
        </p:nvSpPr>
        <p:spPr/>
        <p:txBody>
          <a:bodyPr/>
          <a:lstStyle/>
          <a:p>
            <a:fld id="{770CAC00-7D3F-44A3-A408-02B901AF6AA7}" type="datetimeFigureOut">
              <a:rPr lang="en-US" smtClean="0"/>
              <a:t>5/17/2022</a:t>
            </a:fld>
            <a:endParaRPr lang="en-US"/>
          </a:p>
        </p:txBody>
      </p:sp>
      <p:sp>
        <p:nvSpPr>
          <p:cNvPr id="3" name="Tijdelijke aanduiding voor voettekst 2">
            <a:extLst>
              <a:ext uri="{FF2B5EF4-FFF2-40B4-BE49-F238E27FC236}">
                <a16:creationId xmlns:a16="http://schemas.microsoft.com/office/drawing/2014/main" id="{E08A34D3-BD81-4CCD-971A-9E9DA51AC2C6}"/>
              </a:ext>
            </a:extLst>
          </p:cNvPr>
          <p:cNvSpPr>
            <a:spLocks noGrp="1"/>
          </p:cNvSpPr>
          <p:nvPr>
            <p:ph type="ftr" sz="quarter" idx="11"/>
          </p:nvPr>
        </p:nvSpPr>
        <p:spPr/>
        <p:txBody>
          <a:bodyPr/>
          <a:lstStyle/>
          <a:p>
            <a:endParaRPr lang="en-US"/>
          </a:p>
        </p:txBody>
      </p:sp>
      <p:sp>
        <p:nvSpPr>
          <p:cNvPr id="4" name="Tijdelijke aanduiding voor dianummer 3">
            <a:extLst>
              <a:ext uri="{FF2B5EF4-FFF2-40B4-BE49-F238E27FC236}">
                <a16:creationId xmlns:a16="http://schemas.microsoft.com/office/drawing/2014/main" id="{60C89323-3B64-4A13-9DF1-1A36A93A3E12}"/>
              </a:ext>
            </a:extLst>
          </p:cNvPr>
          <p:cNvSpPr>
            <a:spLocks noGrp="1"/>
          </p:cNvSpPr>
          <p:nvPr>
            <p:ph type="sldNum" sz="quarter" idx="12"/>
          </p:nvPr>
        </p:nvSpPr>
        <p:spPr/>
        <p:txBody>
          <a:bodyPr/>
          <a:lstStyle/>
          <a:p>
            <a:fld id="{BAF820E3-FD53-440E-8D7D-4CA13A08F820}" type="slidenum">
              <a:rPr lang="en-US" smtClean="0"/>
              <a:t>‹nr.›</a:t>
            </a:fld>
            <a:endParaRPr lang="en-US"/>
          </a:p>
        </p:txBody>
      </p:sp>
    </p:spTree>
    <p:extLst>
      <p:ext uri="{BB962C8B-B14F-4D97-AF65-F5344CB8AC3E}">
        <p14:creationId xmlns:p14="http://schemas.microsoft.com/office/powerpoint/2010/main" val="121446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1CDC8D-AE1C-4152-AFA6-053CA5AE32C8}"/>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846E0038-F027-43C4-801E-6729C4C718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a:extLst>
              <a:ext uri="{FF2B5EF4-FFF2-40B4-BE49-F238E27FC236}">
                <a16:creationId xmlns:a16="http://schemas.microsoft.com/office/drawing/2014/main" id="{AD7BA2C0-E30B-47B5-8E4A-6362EEBADD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9E6BE287-934A-4DB1-8D71-23124393A06E}"/>
              </a:ext>
            </a:extLst>
          </p:cNvPr>
          <p:cNvSpPr>
            <a:spLocks noGrp="1"/>
          </p:cNvSpPr>
          <p:nvPr>
            <p:ph type="dt" sz="half" idx="10"/>
          </p:nvPr>
        </p:nvSpPr>
        <p:spPr/>
        <p:txBody>
          <a:bodyPr/>
          <a:lstStyle/>
          <a:p>
            <a:fld id="{770CAC00-7D3F-44A3-A408-02B901AF6AA7}" type="datetimeFigureOut">
              <a:rPr lang="en-US" smtClean="0"/>
              <a:t>5/17/2022</a:t>
            </a:fld>
            <a:endParaRPr lang="en-US"/>
          </a:p>
        </p:txBody>
      </p:sp>
      <p:sp>
        <p:nvSpPr>
          <p:cNvPr id="6" name="Tijdelijke aanduiding voor voettekst 5">
            <a:extLst>
              <a:ext uri="{FF2B5EF4-FFF2-40B4-BE49-F238E27FC236}">
                <a16:creationId xmlns:a16="http://schemas.microsoft.com/office/drawing/2014/main" id="{A726453B-8D4A-4E89-A1BB-49E26BC54BF7}"/>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8B748D20-8728-4021-8AC6-BDEE8E6E4354}"/>
              </a:ext>
            </a:extLst>
          </p:cNvPr>
          <p:cNvSpPr>
            <a:spLocks noGrp="1"/>
          </p:cNvSpPr>
          <p:nvPr>
            <p:ph type="sldNum" sz="quarter" idx="12"/>
          </p:nvPr>
        </p:nvSpPr>
        <p:spPr/>
        <p:txBody>
          <a:bodyPr/>
          <a:lstStyle/>
          <a:p>
            <a:fld id="{BAF820E3-FD53-440E-8D7D-4CA13A08F820}" type="slidenum">
              <a:rPr lang="en-US" smtClean="0"/>
              <a:t>‹nr.›</a:t>
            </a:fld>
            <a:endParaRPr lang="en-US"/>
          </a:p>
        </p:txBody>
      </p:sp>
    </p:spTree>
    <p:extLst>
      <p:ext uri="{BB962C8B-B14F-4D97-AF65-F5344CB8AC3E}">
        <p14:creationId xmlns:p14="http://schemas.microsoft.com/office/powerpoint/2010/main" val="1891025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724595-1BD0-4460-8636-693C76F92540}"/>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afbeelding 2">
            <a:extLst>
              <a:ext uri="{FF2B5EF4-FFF2-40B4-BE49-F238E27FC236}">
                <a16:creationId xmlns:a16="http://schemas.microsoft.com/office/drawing/2014/main" id="{EA49CCBA-C063-4863-BB95-55D073406F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a:extLst>
              <a:ext uri="{FF2B5EF4-FFF2-40B4-BE49-F238E27FC236}">
                <a16:creationId xmlns:a16="http://schemas.microsoft.com/office/drawing/2014/main" id="{CD096F35-0065-4116-9A90-5A65B2C62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22DE0890-D4F5-4B24-8E50-EF6909F18F82}"/>
              </a:ext>
            </a:extLst>
          </p:cNvPr>
          <p:cNvSpPr>
            <a:spLocks noGrp="1"/>
          </p:cNvSpPr>
          <p:nvPr>
            <p:ph type="dt" sz="half" idx="10"/>
          </p:nvPr>
        </p:nvSpPr>
        <p:spPr/>
        <p:txBody>
          <a:bodyPr/>
          <a:lstStyle/>
          <a:p>
            <a:fld id="{770CAC00-7D3F-44A3-A408-02B901AF6AA7}" type="datetimeFigureOut">
              <a:rPr lang="en-US" smtClean="0"/>
              <a:t>5/17/2022</a:t>
            </a:fld>
            <a:endParaRPr lang="en-US"/>
          </a:p>
        </p:txBody>
      </p:sp>
      <p:sp>
        <p:nvSpPr>
          <p:cNvPr id="6" name="Tijdelijke aanduiding voor voettekst 5">
            <a:extLst>
              <a:ext uri="{FF2B5EF4-FFF2-40B4-BE49-F238E27FC236}">
                <a16:creationId xmlns:a16="http://schemas.microsoft.com/office/drawing/2014/main" id="{2F0732C6-0B53-4340-8105-C13C10E7D249}"/>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7D45D0D1-E365-4843-A0E6-AF8F9C4E5469}"/>
              </a:ext>
            </a:extLst>
          </p:cNvPr>
          <p:cNvSpPr>
            <a:spLocks noGrp="1"/>
          </p:cNvSpPr>
          <p:nvPr>
            <p:ph type="sldNum" sz="quarter" idx="12"/>
          </p:nvPr>
        </p:nvSpPr>
        <p:spPr/>
        <p:txBody>
          <a:bodyPr/>
          <a:lstStyle/>
          <a:p>
            <a:fld id="{BAF820E3-FD53-440E-8D7D-4CA13A08F820}" type="slidenum">
              <a:rPr lang="en-US" smtClean="0"/>
              <a:t>‹nr.›</a:t>
            </a:fld>
            <a:endParaRPr lang="en-US"/>
          </a:p>
        </p:txBody>
      </p:sp>
    </p:spTree>
    <p:extLst>
      <p:ext uri="{BB962C8B-B14F-4D97-AF65-F5344CB8AC3E}">
        <p14:creationId xmlns:p14="http://schemas.microsoft.com/office/powerpoint/2010/main" val="2631538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B7511A24-16C0-402A-92E2-DF6BE29647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A0BFD042-F623-4F15-9C58-C766001601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F4C46D5E-26BF-4B58-A69E-DCAABB7171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0CAC00-7D3F-44A3-A408-02B901AF6AA7}" type="datetimeFigureOut">
              <a:rPr lang="en-US" smtClean="0"/>
              <a:t>5/17/2022</a:t>
            </a:fld>
            <a:endParaRPr lang="en-US"/>
          </a:p>
        </p:txBody>
      </p:sp>
      <p:sp>
        <p:nvSpPr>
          <p:cNvPr id="5" name="Tijdelijke aanduiding voor voettekst 4">
            <a:extLst>
              <a:ext uri="{FF2B5EF4-FFF2-40B4-BE49-F238E27FC236}">
                <a16:creationId xmlns:a16="http://schemas.microsoft.com/office/drawing/2014/main" id="{1C7C170E-0B7F-457F-8705-D1D4655582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a:extLst>
              <a:ext uri="{FF2B5EF4-FFF2-40B4-BE49-F238E27FC236}">
                <a16:creationId xmlns:a16="http://schemas.microsoft.com/office/drawing/2014/main" id="{42F560B9-47CF-4B58-B71B-45F2E7BEED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F820E3-FD53-440E-8D7D-4CA13A08F820}" type="slidenum">
              <a:rPr lang="en-US" smtClean="0"/>
              <a:t>‹nr.›</a:t>
            </a:fld>
            <a:endParaRPr lang="en-US"/>
          </a:p>
        </p:txBody>
      </p:sp>
    </p:spTree>
    <p:extLst>
      <p:ext uri="{BB962C8B-B14F-4D97-AF65-F5344CB8AC3E}">
        <p14:creationId xmlns:p14="http://schemas.microsoft.com/office/powerpoint/2010/main" val="231476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D4AFAC-D7FD-44D6-8994-208ED878319D}"/>
              </a:ext>
            </a:extLst>
          </p:cNvPr>
          <p:cNvSpPr txBox="1">
            <a:spLocks/>
          </p:cNvSpPr>
          <p:nvPr/>
        </p:nvSpPr>
        <p:spPr>
          <a:xfrm>
            <a:off x="1126067" y="2241286"/>
            <a:ext cx="10312400" cy="103200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Corbel" panose="020B0503020204020204" pitchFamily="34" charset="0"/>
              </a:rPr>
              <a:t>Chapter 4 – Cellular Signaling</a:t>
            </a:r>
          </a:p>
        </p:txBody>
      </p:sp>
    </p:spTree>
    <p:extLst>
      <p:ext uri="{BB962C8B-B14F-4D97-AF65-F5344CB8AC3E}">
        <p14:creationId xmlns:p14="http://schemas.microsoft.com/office/powerpoint/2010/main" val="57785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BB6E36E1-7C88-409F-9BC6-9A40C3F7A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400" y="0"/>
            <a:ext cx="5617199" cy="6858000"/>
          </a:xfrm>
          <a:prstGeom prst="rect">
            <a:avLst/>
          </a:prstGeom>
        </p:spPr>
      </p:pic>
      <p:sp>
        <p:nvSpPr>
          <p:cNvPr id="4" name="Footer Placeholder 1">
            <a:extLst>
              <a:ext uri="{FF2B5EF4-FFF2-40B4-BE49-F238E27FC236}">
                <a16:creationId xmlns:a16="http://schemas.microsoft.com/office/drawing/2014/main" id="{451BA048-91D6-401C-B28B-3F49F1D0CE65}"/>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3211308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B89C7A0-4489-4730-8201-4E2B72DC3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7101"/>
            <a:ext cx="12192000" cy="3863797"/>
          </a:xfrm>
          <a:prstGeom prst="rect">
            <a:avLst/>
          </a:prstGeom>
        </p:spPr>
      </p:pic>
      <p:sp>
        <p:nvSpPr>
          <p:cNvPr id="4" name="Footer Placeholder 1">
            <a:extLst>
              <a:ext uri="{FF2B5EF4-FFF2-40B4-BE49-F238E27FC236}">
                <a16:creationId xmlns:a16="http://schemas.microsoft.com/office/drawing/2014/main" id="{89F680EC-17C7-46B3-B0C9-39B4B52E8E9D}"/>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4059634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49444402-0849-42AA-922A-3D48B5894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7642"/>
            <a:ext cx="12192000" cy="5162716"/>
          </a:xfrm>
          <a:prstGeom prst="rect">
            <a:avLst/>
          </a:prstGeom>
        </p:spPr>
      </p:pic>
      <p:sp>
        <p:nvSpPr>
          <p:cNvPr id="4" name="Footer Placeholder 1">
            <a:extLst>
              <a:ext uri="{FF2B5EF4-FFF2-40B4-BE49-F238E27FC236}">
                <a16:creationId xmlns:a16="http://schemas.microsoft.com/office/drawing/2014/main" id="{A27E5C7C-328C-44A2-82D3-184D15B00CA7}"/>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994391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AEA4822F-4942-4476-A538-20B62FE77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084" y="684050"/>
            <a:ext cx="9149831" cy="5489899"/>
          </a:xfrm>
          <a:prstGeom prst="rect">
            <a:avLst/>
          </a:prstGeom>
        </p:spPr>
      </p:pic>
      <p:sp>
        <p:nvSpPr>
          <p:cNvPr id="4" name="Footer Placeholder 1">
            <a:extLst>
              <a:ext uri="{FF2B5EF4-FFF2-40B4-BE49-F238E27FC236}">
                <a16:creationId xmlns:a16="http://schemas.microsoft.com/office/drawing/2014/main" id="{72032255-7C81-407D-88C7-4CFD9DE7E907}"/>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2660830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50028E35-13D1-46D3-972A-FCC88BB1B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148" y="341386"/>
            <a:ext cx="9889704" cy="6175227"/>
          </a:xfrm>
          <a:prstGeom prst="rect">
            <a:avLst/>
          </a:prstGeom>
        </p:spPr>
      </p:pic>
      <p:sp>
        <p:nvSpPr>
          <p:cNvPr id="4" name="Footer Placeholder 1">
            <a:extLst>
              <a:ext uri="{FF2B5EF4-FFF2-40B4-BE49-F238E27FC236}">
                <a16:creationId xmlns:a16="http://schemas.microsoft.com/office/drawing/2014/main" id="{E1621E10-6403-4CC5-9CBA-8E60294CF8B3}"/>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11239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8C9E04FC-EFE1-4027-AE16-77516429C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217" y="263006"/>
            <a:ext cx="4969565" cy="6331988"/>
          </a:xfrm>
          <a:prstGeom prst="rect">
            <a:avLst/>
          </a:prstGeom>
        </p:spPr>
      </p:pic>
      <p:sp>
        <p:nvSpPr>
          <p:cNvPr id="4" name="Footer Placeholder 1">
            <a:extLst>
              <a:ext uri="{FF2B5EF4-FFF2-40B4-BE49-F238E27FC236}">
                <a16:creationId xmlns:a16="http://schemas.microsoft.com/office/drawing/2014/main" id="{C5EFCB0F-9F8D-433E-A733-BC194EE95F1A}"/>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3132509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6949B3DC-0598-47C1-9A6C-F100269E7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680" y="190500"/>
            <a:ext cx="5972640" cy="6056714"/>
          </a:xfrm>
          <a:prstGeom prst="rect">
            <a:avLst/>
          </a:prstGeom>
        </p:spPr>
      </p:pic>
      <p:sp>
        <p:nvSpPr>
          <p:cNvPr id="4" name="Footer Placeholder 1">
            <a:extLst>
              <a:ext uri="{FF2B5EF4-FFF2-40B4-BE49-F238E27FC236}">
                <a16:creationId xmlns:a16="http://schemas.microsoft.com/office/drawing/2014/main" id="{4E98468F-8515-4337-A905-14AFD02C5B50}"/>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595462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8FA6DB04-F42C-489C-AD14-B624DDFD8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377" y="190500"/>
            <a:ext cx="7513246" cy="5952978"/>
          </a:xfrm>
          <a:prstGeom prst="rect">
            <a:avLst/>
          </a:prstGeom>
        </p:spPr>
      </p:pic>
      <p:sp>
        <p:nvSpPr>
          <p:cNvPr id="4" name="Footer Placeholder 1">
            <a:extLst>
              <a:ext uri="{FF2B5EF4-FFF2-40B4-BE49-F238E27FC236}">
                <a16:creationId xmlns:a16="http://schemas.microsoft.com/office/drawing/2014/main" id="{A2997FE1-116B-4E7B-AA23-65A952CEAE5E}"/>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4203332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C66DD8D8-1747-40FF-B60E-650A3CC3A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111" y="104554"/>
            <a:ext cx="4741778" cy="6197821"/>
          </a:xfrm>
          <a:prstGeom prst="rect">
            <a:avLst/>
          </a:prstGeom>
        </p:spPr>
      </p:pic>
      <p:sp>
        <p:nvSpPr>
          <p:cNvPr id="4" name="Footer Placeholder 1">
            <a:extLst>
              <a:ext uri="{FF2B5EF4-FFF2-40B4-BE49-F238E27FC236}">
                <a16:creationId xmlns:a16="http://schemas.microsoft.com/office/drawing/2014/main" id="{AC84971C-A453-4D60-832A-9438287C514F}"/>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2080069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54D576B0-5E42-45DF-9AF1-552E4DDAA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514" y="0"/>
            <a:ext cx="7409543" cy="6325759"/>
          </a:xfrm>
          <a:prstGeom prst="rect">
            <a:avLst/>
          </a:prstGeom>
        </p:spPr>
      </p:pic>
      <p:sp>
        <p:nvSpPr>
          <p:cNvPr id="4" name="Footer Placeholder 1">
            <a:extLst>
              <a:ext uri="{FF2B5EF4-FFF2-40B4-BE49-F238E27FC236}">
                <a16:creationId xmlns:a16="http://schemas.microsoft.com/office/drawing/2014/main" id="{B3076DBF-73AB-48CB-8B13-FFEDCD91222A}"/>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3314405194"/>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562</Words>
  <Application>Microsoft Office PowerPoint</Application>
  <PresentationFormat>Breedbeeld</PresentationFormat>
  <Paragraphs>33</Paragraphs>
  <Slides>11</Slides>
  <Notes>10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11</vt:i4>
      </vt:variant>
    </vt:vector>
  </HeadingPairs>
  <TitlesOfParts>
    <vt:vector size="17" baseType="lpstr">
      <vt:lpstr>Arial</vt:lpstr>
      <vt:lpstr>Calibri</vt:lpstr>
      <vt:lpstr>Calibri Light</vt:lpstr>
      <vt:lpstr>Corbel</vt:lpstr>
      <vt:lpstr>Times New Roman</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Bouwens, Anne</dc:creator>
  <cp:lastModifiedBy>Bouwens, Anne</cp:lastModifiedBy>
  <cp:revision>2</cp:revision>
  <dcterms:created xsi:type="dcterms:W3CDTF">2022-05-17T09:00:27Z</dcterms:created>
  <dcterms:modified xsi:type="dcterms:W3CDTF">2022-05-17T12:09:11Z</dcterms:modified>
</cp:coreProperties>
</file>